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260" r:id="rId3"/>
    <p:sldId id="262" r:id="rId4"/>
    <p:sldId id="278" r:id="rId5"/>
    <p:sldId id="270" r:id="rId6"/>
    <p:sldId id="274" r:id="rId7"/>
    <p:sldId id="280" r:id="rId8"/>
    <p:sldId id="304" r:id="rId9"/>
    <p:sldId id="281" r:id="rId10"/>
    <p:sldId id="305" r:id="rId11"/>
    <p:sldId id="284" r:id="rId12"/>
    <p:sldId id="282" r:id="rId13"/>
    <p:sldId id="283" r:id="rId14"/>
    <p:sldId id="266" r:id="rId15"/>
    <p:sldId id="296" r:id="rId16"/>
    <p:sldId id="285" r:id="rId17"/>
    <p:sldId id="287" r:id="rId18"/>
    <p:sldId id="288" r:id="rId19"/>
    <p:sldId id="292" r:id="rId20"/>
    <p:sldId id="293" r:id="rId21"/>
    <p:sldId id="289" r:id="rId22"/>
    <p:sldId id="290" r:id="rId23"/>
    <p:sldId id="286" r:id="rId24"/>
    <p:sldId id="306" r:id="rId25"/>
    <p:sldId id="307" r:id="rId26"/>
    <p:sldId id="308" r:id="rId27"/>
    <p:sldId id="295" r:id="rId28"/>
    <p:sldId id="294" r:id="rId29"/>
    <p:sldId id="297" r:id="rId30"/>
    <p:sldId id="298" r:id="rId31"/>
    <p:sldId id="300" r:id="rId32"/>
    <p:sldId id="299" r:id="rId33"/>
    <p:sldId id="301" r:id="rId34"/>
    <p:sldId id="309" r:id="rId35"/>
    <p:sldId id="310" r:id="rId36"/>
    <p:sldId id="302" r:id="rId37"/>
    <p:sldId id="303" r:id="rId38"/>
    <p:sldId id="29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660066"/>
    <a:srgbClr val="0033CC"/>
    <a:srgbClr val="261FB7"/>
    <a:srgbClr val="0066FF"/>
    <a:srgbClr val="CC0099"/>
    <a:srgbClr val="FF3399"/>
    <a:srgbClr val="FF66CC"/>
    <a:srgbClr val="CC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063B-DAB8-4884-BE9B-1DC25D4E4A22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9778F-B368-4A13-B13A-56DA829CF8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98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EAEA3B-1044-403C-8ED7-1961A80D9AD4}" type="datetimeFigureOut">
              <a:rPr lang="ru-RU" smtClean="0"/>
              <a:pPr/>
              <a:t>08.11.2017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8674C0-EA42-438E-B574-AB53F652613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057400"/>
          </a:xfrm>
        </p:spPr>
        <p:txBody>
          <a:bodyPr>
            <a:noAutofit/>
          </a:bodyPr>
          <a:lstStyle/>
          <a:p>
            <a:pPr algn="ctr"/>
            <a:endParaRPr lang="ru-RU" sz="8000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4786322"/>
            <a:ext cx="5114778" cy="1643074"/>
          </a:xfrm>
        </p:spPr>
        <p:txBody>
          <a:bodyPr>
            <a:normAutofit/>
          </a:bodyPr>
          <a:lstStyle/>
          <a:p>
            <a:endParaRPr lang="ru-RU" b="1" i="1" dirty="0" smtClean="0">
              <a:ln>
                <a:solidFill>
                  <a:srgbClr val="7030A0"/>
                </a:solidFill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1" cy="1979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9668"/>
            <a:ext cx="7956376" cy="4032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0" y="722412"/>
            <a:ext cx="72602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7" y="0"/>
            <a:ext cx="91500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2232248" cy="2985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26" y="1340768"/>
            <a:ext cx="2793737" cy="27850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0" y="188639"/>
            <a:ext cx="2224678" cy="2975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429000"/>
            <a:ext cx="2201664" cy="2944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29000"/>
            <a:ext cx="2253037" cy="3013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04088"/>
            <a:ext cx="4286280" cy="1081838"/>
          </a:xfrm>
        </p:spPr>
        <p:txBody>
          <a:bodyPr>
            <a:normAutofit/>
          </a:bodyPr>
          <a:lstStyle/>
          <a:p>
            <a:pPr algn="ctr"/>
            <a:endParaRPr lang="ru-RU" sz="3000" b="1" i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04664"/>
            <a:ext cx="1625600" cy="2174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004"/>
            <a:ext cx="1625600" cy="2174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29" y="2537235"/>
            <a:ext cx="1625600" cy="2174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29" y="387886"/>
            <a:ext cx="1618400" cy="1735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24" y="2509244"/>
            <a:ext cx="1625600" cy="2174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1088"/>
            <a:ext cx="1508760" cy="2169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50" y="4530171"/>
            <a:ext cx="1498600" cy="2118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87" y="4395758"/>
            <a:ext cx="1498600" cy="2185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" y="-99392"/>
            <a:ext cx="915530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7810"/>
            <a:ext cx="4128459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212976"/>
            <a:ext cx="4499339" cy="3374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35155"/>
            <a:ext cx="3446512" cy="4595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142875" y="3286124"/>
            <a:ext cx="9001125" cy="3214709"/>
          </a:xfrm>
        </p:spPr>
        <p:txBody>
          <a:bodyPr>
            <a:noAutofit/>
          </a:bodyPr>
          <a:lstStyle/>
          <a:p>
            <a:pPr algn="ctr"/>
            <a:endParaRPr lang="ru-RU" sz="6000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80" y="0"/>
            <a:ext cx="917937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2438400" cy="3251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63" y="404664"/>
            <a:ext cx="4800533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4187957" cy="3140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1071570"/>
          </a:xfrm>
        </p:spPr>
        <p:txBody>
          <a:bodyPr>
            <a:normAutofit/>
          </a:bodyPr>
          <a:lstStyle/>
          <a:p>
            <a:pPr algn="ctr"/>
            <a:endParaRPr lang="ru-RU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2" y="0"/>
            <a:ext cx="9166951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27" y="-99392"/>
            <a:ext cx="6912768" cy="59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8990"/>
            <a:ext cx="5102171" cy="3979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2448516"/>
            <a:ext cx="4335382" cy="41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51" y="1"/>
            <a:ext cx="9175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54" y="2852936"/>
            <a:ext cx="5223541" cy="3917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2438400" cy="325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2656"/>
            <a:ext cx="243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2343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405664"/>
            <a:ext cx="10061095" cy="849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9466"/>
            <a:ext cx="2438400" cy="325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60666"/>
            <a:ext cx="2438400" cy="325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15" y="404664"/>
            <a:ext cx="2438400" cy="325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6" y="3560666"/>
            <a:ext cx="2438400" cy="3251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93280"/>
            <a:ext cx="3251200" cy="243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4767"/>
            <a:ext cx="8742533" cy="664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56" y="404664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92" y="3068960"/>
            <a:ext cx="4608016" cy="345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305800" cy="4286280"/>
          </a:xfrm>
        </p:spPr>
        <p:txBody>
          <a:bodyPr>
            <a:normAutofit/>
          </a:bodyPr>
          <a:lstStyle/>
          <a:p>
            <a:pPr algn="ctr"/>
            <a: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000" b="1" i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9"/>
            <a:ext cx="6912768" cy="445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3799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338">
            <a:off x="6248871" y="3316003"/>
            <a:ext cx="2438400" cy="3251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232">
            <a:off x="6099614" y="392080"/>
            <a:ext cx="2438400" cy="325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01" y="2154405"/>
            <a:ext cx="2029290" cy="2705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36">
            <a:off x="2802686" y="3446725"/>
            <a:ext cx="2316998" cy="3089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12">
            <a:off x="2782580" y="419126"/>
            <a:ext cx="2438400" cy="3251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099">
            <a:off x="465046" y="3184844"/>
            <a:ext cx="2438400" cy="3251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2223">
            <a:off x="458064" y="482803"/>
            <a:ext cx="243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90" y="260648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9" y="859497"/>
            <a:ext cx="3658956" cy="4878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60" y="3298801"/>
            <a:ext cx="4580206" cy="34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1"/>
            <a:ext cx="9144000" cy="6826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3" y="460679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4950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5" y="0"/>
            <a:ext cx="9164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32" y="471386"/>
            <a:ext cx="5765329" cy="59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51" y="1"/>
            <a:ext cx="9175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12721"/>
            <a:ext cx="4139952" cy="31049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510900"/>
            <a:ext cx="5796135" cy="4347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10" y="1396746"/>
            <a:ext cx="7272808" cy="5454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9" y="506028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5" y="0"/>
            <a:ext cx="9164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2172"/>
            <a:ext cx="4225240" cy="5633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12173"/>
            <a:ext cx="4225239" cy="56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" y="-99392"/>
            <a:ext cx="915530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148064" cy="3861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0"/>
            <a:ext cx="914275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3648405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95513"/>
            <a:ext cx="5940152" cy="44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54460"/>
            <a:ext cx="5532107" cy="4149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0701"/>
            <a:ext cx="4032448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5" y="0"/>
            <a:ext cx="9164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92" y="404664"/>
            <a:ext cx="7008779" cy="5256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0352" y="357166"/>
            <a:ext cx="7772400" cy="1357322"/>
          </a:xfrm>
        </p:spPr>
        <p:txBody>
          <a:bodyPr>
            <a:noAutofit/>
          </a:bodyPr>
          <a:lstStyle/>
          <a:p>
            <a:pPr algn="ctr"/>
            <a:endParaRPr lang="ru-RU" sz="3200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30352" y="5572140"/>
            <a:ext cx="7772400" cy="928694"/>
          </a:xfrm>
        </p:spPr>
        <p:txBody>
          <a:bodyPr/>
          <a:lstStyle/>
          <a:p>
            <a:pPr algn="ctr"/>
            <a:endParaRPr lang="ru-RU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81652590_snezhink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786058"/>
            <a:ext cx="311141" cy="357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40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399584" cy="4049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12579"/>
            <a:ext cx="5092565" cy="3819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" y="0"/>
            <a:ext cx="9142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80928"/>
            <a:ext cx="5052053" cy="3789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32656"/>
            <a:ext cx="4320480" cy="3240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14401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" y="-99392"/>
            <a:ext cx="915530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73" y="138944"/>
            <a:ext cx="5735152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81652590_snezhinka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786058"/>
            <a:ext cx="311141" cy="3571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2332"/>
            <a:ext cx="5916149" cy="44371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5" y="2705940"/>
            <a:ext cx="2941758" cy="3922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83" y="2705940"/>
            <a:ext cx="2941758" cy="39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04088"/>
            <a:ext cx="4286280" cy="1081838"/>
          </a:xfrm>
        </p:spPr>
        <p:txBody>
          <a:bodyPr>
            <a:normAutofit/>
          </a:bodyPr>
          <a:lstStyle/>
          <a:p>
            <a:pPr algn="ctr"/>
            <a:endParaRPr lang="ru-RU" sz="3000" b="1" i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2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3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" y="-99392"/>
            <a:ext cx="915530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13147">
            <a:off x="241102" y="622256"/>
            <a:ext cx="2437057" cy="1827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05880">
            <a:off x="6235805" y="800926"/>
            <a:ext cx="2649987" cy="1987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1855" y="508234"/>
            <a:ext cx="2496277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3488">
            <a:off x="148718" y="3056152"/>
            <a:ext cx="2621823" cy="1966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66693">
            <a:off x="6250743" y="3453825"/>
            <a:ext cx="2620112" cy="1965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0679">
            <a:off x="1905800" y="4281846"/>
            <a:ext cx="2670520" cy="20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" y="-99392"/>
            <a:ext cx="915530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0278" y="4442690"/>
            <a:ext cx="2348880" cy="1761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0059">
            <a:off x="247534" y="747834"/>
            <a:ext cx="2325422" cy="1744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2485">
            <a:off x="6587303" y="777293"/>
            <a:ext cx="2246865" cy="16851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8105">
            <a:off x="6300834" y="4228378"/>
            <a:ext cx="2363755" cy="17728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8780">
            <a:off x="478726" y="4314423"/>
            <a:ext cx="2267744" cy="17008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2275" y="2644349"/>
            <a:ext cx="2363755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6644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75" y="2143125"/>
            <a:ext cx="4572000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62" y="116632"/>
            <a:ext cx="6231697" cy="63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64088" y="3429000"/>
            <a:ext cx="3326904" cy="2376264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№10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3" y="332656"/>
            <a:ext cx="357934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0352" y="357166"/>
            <a:ext cx="7772400" cy="1143008"/>
          </a:xfrm>
        </p:spPr>
        <p:txBody>
          <a:bodyPr/>
          <a:lstStyle/>
          <a:p>
            <a:pPr algn="ctr"/>
            <a:endParaRPr lang="ru-RU" sz="3000" dirty="0">
              <a:solidFill>
                <a:srgbClr val="0033CC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30352" y="5643578"/>
            <a:ext cx="7772400" cy="1000132"/>
          </a:xfrm>
        </p:spPr>
        <p:txBody>
          <a:bodyPr>
            <a:normAutofit/>
          </a:bodyPr>
          <a:lstStyle/>
          <a:p>
            <a:pPr algn="ctr"/>
            <a:endParaRPr lang="ru-RU" b="1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18"/>
            <a:ext cx="9144001" cy="692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0352" y="214290"/>
            <a:ext cx="7772400" cy="857256"/>
          </a:xfrm>
        </p:spPr>
        <p:txBody>
          <a:bodyPr>
            <a:noAutofit/>
          </a:bodyPr>
          <a:lstStyle/>
          <a:p>
            <a:pPr algn="ctr"/>
            <a:endParaRPr lang="ru-RU" sz="30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5643578"/>
            <a:ext cx="7772400" cy="928694"/>
          </a:xfrm>
        </p:spPr>
        <p:txBody>
          <a:bodyPr>
            <a:normAutofit/>
          </a:bodyPr>
          <a:lstStyle/>
          <a:p>
            <a:pPr algn="ctr"/>
            <a:endParaRPr lang="ru-RU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92696"/>
            <a:ext cx="3168352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9080"/>
            <a:ext cx="3251200" cy="2438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4803"/>
            <a:ext cx="4392488" cy="3753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43504" y="214290"/>
            <a:ext cx="3857652" cy="2071702"/>
          </a:xfrm>
        </p:spPr>
        <p:txBody>
          <a:bodyPr>
            <a:noAutofit/>
          </a:bodyPr>
          <a:lstStyle/>
          <a:p>
            <a:pPr algn="ctr"/>
            <a:endParaRPr lang="ru-RU" sz="3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932040" cy="3699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62926"/>
            <a:ext cx="5172067" cy="387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" y="0"/>
            <a:ext cx="9142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5280587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49695"/>
            <a:ext cx="4763368" cy="3572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7" y="0"/>
            <a:ext cx="91500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860032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36912"/>
            <a:ext cx="4892161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1071570"/>
          </a:xfrm>
        </p:spPr>
        <p:txBody>
          <a:bodyPr>
            <a:normAutofit/>
          </a:bodyPr>
          <a:lstStyle/>
          <a:p>
            <a:pPr algn="ctr"/>
            <a:endParaRPr lang="ru-RU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2" y="0"/>
            <a:ext cx="9166951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6" y="476672"/>
            <a:ext cx="8585884" cy="5942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896</TotalTime>
  <Words>3</Words>
  <Application>Microsoft Office PowerPoint</Application>
  <PresentationFormat>Экран (4:3)</PresentationFormat>
  <Paragraphs>2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№10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Сегодня ручное вязание – фаворит моды. Только творчество помогает подчеркнуть индивидуальность,  а творчество – это всегда радость.</dc:title>
  <dc:creator>Ирина</dc:creator>
  <cp:lastModifiedBy>Home</cp:lastModifiedBy>
  <cp:revision>68</cp:revision>
  <dcterms:created xsi:type="dcterms:W3CDTF">2014-01-18T20:21:58Z</dcterms:created>
  <dcterms:modified xsi:type="dcterms:W3CDTF">2017-11-08T07:17:29Z</dcterms:modified>
</cp:coreProperties>
</file>